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6" r:id="rId9"/>
    <p:sldId id="264" r:id="rId10"/>
    <p:sldId id="265" r:id="rId11"/>
    <p:sldId id="263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D4D73-1005-827D-02A8-BB901E843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6B247-6E92-1FC1-ABA8-07CA9D7D8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DE951-7116-6DB9-E0FC-7375CABD7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AE76-F0D4-45DA-973F-9D0EFCEEF525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C8299-E379-1991-4D07-CE9E0D85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D7C1F-F71E-4187-13E2-AE6A5374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0912-010F-46BA-9ABB-7C8410BC53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08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D908-8AC2-53E3-DD64-2785776C3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8C9C6-3BBD-8C81-08C7-5BF91C068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AF7A4-6847-9E5F-F70C-FD7A2C99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AE76-F0D4-45DA-973F-9D0EFCEEF525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C6F33-EE6F-97A5-2AFF-8045B0391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C28CB-6738-A826-25D7-B7FE7F95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0912-010F-46BA-9ABB-7C8410BC53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159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C8C7F-3F7F-B5B9-DC41-631AF1506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F6007-E6E0-1B70-87B8-4FB9C05ED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6E857-65A9-E2E6-FDA1-B1AC19B95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AE76-F0D4-45DA-973F-9D0EFCEEF525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54C24-D088-B239-45CD-3CCD4B52D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D035-40C1-2304-D133-39234002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0912-010F-46BA-9ABB-7C8410BC53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707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041EA-2299-EFCA-4E56-052DA0D0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CFC12-529A-7AB5-7A43-10629B4B2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F6A54-D436-5B8A-5808-EB109A4E2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AE76-F0D4-45DA-973F-9D0EFCEEF525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2B336-798B-51C9-F7E5-1B806AB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44279-1A46-A8B6-A182-DED1697A2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0912-010F-46BA-9ABB-7C8410BC53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944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DB70-5158-55B8-091B-097271F1F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EFBAB-326D-EB2B-177B-C1EB38A9B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C6667-F567-1C4A-17CD-A842CC91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AE76-F0D4-45DA-973F-9D0EFCEEF525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633BE-6AC5-3459-BEFD-B7FB6C574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D92E3-EBFB-A4A4-20FB-AD0D4283C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0912-010F-46BA-9ABB-7C8410BC53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63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D8CE-566A-4D18-F5E6-FD02DE4A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ED7F0-415E-811A-8CDB-59F0DACD37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03E6E-231E-2B85-2B1C-92ED225B5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83E475-DBB8-6C45-A19C-0434B7A3C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AE76-F0D4-45DA-973F-9D0EFCEEF525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2BD15-50B1-53A7-AAE9-23CFDDA1D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87562-BEA4-9801-30E5-27C43F47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0912-010F-46BA-9ABB-7C8410BC53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070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7F14-B332-5A20-2828-0BDA9C039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53A79-0D8B-CADD-5928-CF0F8FCD8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F7C0-EFCF-7A15-F05C-B6FDCFB30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2AB517-260B-B8B9-DC91-98772B8E86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1CDFCA-C81B-970B-A97B-079D39A1F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012D6-36CE-909E-C461-FC6777654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AE76-F0D4-45DA-973F-9D0EFCEEF525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F17BEC-023F-ED20-73ED-E7B3837C3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429788-74B5-F6BA-8C6C-48920E15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0912-010F-46BA-9ABB-7C8410BC53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066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6151-3388-0835-47CD-D2988F3F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07772-CAF1-1115-5451-FA44EBB00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AE76-F0D4-45DA-973F-9D0EFCEEF525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C820A-0841-FF77-F070-869CE22D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0C3285-7718-5543-6B98-B4F47C26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0912-010F-46BA-9ABB-7C8410BC53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49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92DAA5-7570-43E9-74F8-AA93920E0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AE76-F0D4-45DA-973F-9D0EFCEEF525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01D9A8-114B-21FC-903C-6601265C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BB05F-EB64-158C-7976-0570C7405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0912-010F-46BA-9ABB-7C8410BC53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825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FE9CC-88C9-990C-8271-52BE239CC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5E6F2-C51B-6BE1-E487-AD33524F9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A4885-3E7C-D72D-DA85-98A6E8E45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659E1-0450-3B9D-2927-FC8CE222F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AE76-F0D4-45DA-973F-9D0EFCEEF525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0A743-3C69-9DE3-97EC-E766F3038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2E9EF-E558-727C-3406-5FA54DD0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0912-010F-46BA-9ABB-7C8410BC53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2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76A5-2639-6571-25D6-AC4ADB545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CBF433-4B59-BA57-0C38-F22B32C8B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95E1C-E221-A3F9-6877-96A3759CF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2A325-9074-97B3-3B1D-BAA01CC6E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AE76-F0D4-45DA-973F-9D0EFCEEF525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B43EFC-E5E0-BB9B-BB01-851259B3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4C8E8-0A1A-7991-6FBC-A618CE73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0912-010F-46BA-9ABB-7C8410BC53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24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DB0B34-5138-6588-9D54-84A6B611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DCA4E-307D-F7A6-F3D8-1DA2BFF5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55C59-2481-1252-B6B9-F2B951D911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7AE76-F0D4-45DA-973F-9D0EFCEEF525}" type="datetimeFigureOut">
              <a:rPr lang="en-IN" smtClean="0"/>
              <a:t>02-03-2023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B9ACA-1BE0-592B-B39A-853DA9F14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5BDC2-0300-493E-FE96-FC593056F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D0912-010F-46BA-9ABB-7C8410BC53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48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9AB88F-9555-5474-862F-296EC62108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43" t="30943" r="41090" b="40378"/>
          <a:stretch/>
        </p:blipFill>
        <p:spPr>
          <a:xfrm>
            <a:off x="232914" y="215661"/>
            <a:ext cx="1949570" cy="196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6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8C060C-FA44-3AC4-0800-3C6A0F844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1" t="19716" r="45715" b="39716"/>
          <a:stretch/>
        </p:blipFill>
        <p:spPr>
          <a:xfrm>
            <a:off x="291829" y="515565"/>
            <a:ext cx="5107021" cy="39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53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A3D512-34BC-5A4C-7A73-5F6E430CF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5" t="33908" r="78692" b="35074"/>
          <a:stretch/>
        </p:blipFill>
        <p:spPr>
          <a:xfrm>
            <a:off x="4928680" y="1258232"/>
            <a:ext cx="2334639" cy="31775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9DD8D-4DB1-31F5-3E94-2C317583B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1" t="12200" r="63496" b="80127"/>
          <a:stretch/>
        </p:blipFill>
        <p:spPr>
          <a:xfrm>
            <a:off x="4864092" y="658947"/>
            <a:ext cx="2431651" cy="37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23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2CB6F-6A8F-9B9F-87B4-985CD0354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5" t="19433" r="19563" b="10779"/>
          <a:stretch/>
        </p:blipFill>
        <p:spPr>
          <a:xfrm>
            <a:off x="359922" y="291829"/>
            <a:ext cx="7684851" cy="51581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6E7ECC-84F1-2C8E-D320-0177D4FBED06}"/>
              </a:ext>
            </a:extLst>
          </p:cNvPr>
          <p:cNvSpPr/>
          <p:nvPr/>
        </p:nvSpPr>
        <p:spPr>
          <a:xfrm>
            <a:off x="1011676" y="2577829"/>
            <a:ext cx="544749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7B1B7D-3FE3-7DD1-F041-B2EAD1EA41AE}"/>
              </a:ext>
            </a:extLst>
          </p:cNvPr>
          <p:cNvSpPr/>
          <p:nvPr/>
        </p:nvSpPr>
        <p:spPr>
          <a:xfrm>
            <a:off x="3657318" y="3367387"/>
            <a:ext cx="1255150" cy="299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0CE1C8-877B-8EF0-B611-447194C9910F}"/>
              </a:ext>
            </a:extLst>
          </p:cNvPr>
          <p:cNvSpPr/>
          <p:nvPr/>
        </p:nvSpPr>
        <p:spPr>
          <a:xfrm>
            <a:off x="3012329" y="3800268"/>
            <a:ext cx="343707" cy="2075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112AB-781E-A10C-719E-8EB333C234CD}"/>
              </a:ext>
            </a:extLst>
          </p:cNvPr>
          <p:cNvSpPr/>
          <p:nvPr/>
        </p:nvSpPr>
        <p:spPr>
          <a:xfrm>
            <a:off x="5570699" y="3813243"/>
            <a:ext cx="995463" cy="2042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662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9257F3-7459-B553-167C-284C60239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8" t="20142" r="42789" b="36738"/>
          <a:stretch/>
        </p:blipFill>
        <p:spPr>
          <a:xfrm>
            <a:off x="437744" y="471791"/>
            <a:ext cx="5797686" cy="441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19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067DEC-D284-F765-C1E6-8EC06F061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87" t="19710" r="19867" b="10724"/>
          <a:stretch/>
        </p:blipFill>
        <p:spPr>
          <a:xfrm>
            <a:off x="281890" y="349774"/>
            <a:ext cx="8297906" cy="55550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6F7E25-7688-D122-0977-94322C02E098}"/>
              </a:ext>
            </a:extLst>
          </p:cNvPr>
          <p:cNvSpPr/>
          <p:nvPr/>
        </p:nvSpPr>
        <p:spPr>
          <a:xfrm>
            <a:off x="1050588" y="2821022"/>
            <a:ext cx="544749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38D76-4664-99EA-F020-AD90653B6C36}"/>
              </a:ext>
            </a:extLst>
          </p:cNvPr>
          <p:cNvSpPr/>
          <p:nvPr/>
        </p:nvSpPr>
        <p:spPr>
          <a:xfrm>
            <a:off x="3919969" y="3668946"/>
            <a:ext cx="1255150" cy="299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0D6803-AB1A-A106-0042-8F5BFAF890AD}"/>
              </a:ext>
            </a:extLst>
          </p:cNvPr>
          <p:cNvSpPr/>
          <p:nvPr/>
        </p:nvSpPr>
        <p:spPr>
          <a:xfrm>
            <a:off x="3177703" y="4131012"/>
            <a:ext cx="343707" cy="2075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1BA9ED-534D-6BE7-E18E-C11CA79B9ACF}"/>
              </a:ext>
            </a:extLst>
          </p:cNvPr>
          <p:cNvSpPr/>
          <p:nvPr/>
        </p:nvSpPr>
        <p:spPr>
          <a:xfrm>
            <a:off x="5959808" y="4134257"/>
            <a:ext cx="995463" cy="2042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583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D8F9DA-00A4-EB12-6772-4D2532F3D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9" t="19574" r="33924" b="38441"/>
          <a:stretch/>
        </p:blipFill>
        <p:spPr>
          <a:xfrm>
            <a:off x="291831" y="340467"/>
            <a:ext cx="7208195" cy="420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55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9F2A7F-86BA-0854-75B4-4EBF8CB66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5" t="29811" r="78245" b="38385"/>
          <a:stretch/>
        </p:blipFill>
        <p:spPr>
          <a:xfrm>
            <a:off x="4581728" y="1982787"/>
            <a:ext cx="2655651" cy="36203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D5C2DC-9D01-5D8E-D56C-42D76FC6F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9" t="11698" r="64674" b="80084"/>
          <a:stretch/>
        </p:blipFill>
        <p:spPr>
          <a:xfrm>
            <a:off x="4849615" y="1488333"/>
            <a:ext cx="2100353" cy="3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15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4301FD-117E-8167-0EFE-6EB9967A0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3" t="30692" r="20099" b="10818"/>
          <a:stretch/>
        </p:blipFill>
        <p:spPr>
          <a:xfrm>
            <a:off x="174546" y="144445"/>
            <a:ext cx="7977233" cy="5337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55DA4E-8440-E701-4A2F-8F5C7C3F9589}"/>
              </a:ext>
            </a:extLst>
          </p:cNvPr>
          <p:cNvSpPr/>
          <p:nvPr/>
        </p:nvSpPr>
        <p:spPr>
          <a:xfrm>
            <a:off x="846306" y="2519464"/>
            <a:ext cx="544749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10E73A-C87A-90DB-B40D-EE6019789F96}"/>
              </a:ext>
            </a:extLst>
          </p:cNvPr>
          <p:cNvSpPr/>
          <p:nvPr/>
        </p:nvSpPr>
        <p:spPr>
          <a:xfrm>
            <a:off x="3579501" y="3357662"/>
            <a:ext cx="1255146" cy="2999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151B9F-693F-844E-D8CE-8141FB3DF527}"/>
              </a:ext>
            </a:extLst>
          </p:cNvPr>
          <p:cNvSpPr/>
          <p:nvPr/>
        </p:nvSpPr>
        <p:spPr>
          <a:xfrm>
            <a:off x="2895600" y="3800272"/>
            <a:ext cx="333984" cy="188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80B410-CDE8-45C2-50E7-116100422124}"/>
              </a:ext>
            </a:extLst>
          </p:cNvPr>
          <p:cNvSpPr/>
          <p:nvPr/>
        </p:nvSpPr>
        <p:spPr>
          <a:xfrm>
            <a:off x="5568017" y="3800272"/>
            <a:ext cx="861966" cy="2075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521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5FD528-F6B0-8FDF-FA92-23F12E30F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63" t="19858" r="36850" b="40426"/>
          <a:stretch/>
        </p:blipFill>
        <p:spPr>
          <a:xfrm>
            <a:off x="223736" y="204281"/>
            <a:ext cx="6702357" cy="393429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3F9ECB-AE80-4D45-4AAC-3784B5EB4D70}"/>
              </a:ext>
            </a:extLst>
          </p:cNvPr>
          <p:cNvCxnSpPr/>
          <p:nvPr/>
        </p:nvCxnSpPr>
        <p:spPr>
          <a:xfrm>
            <a:off x="3998068" y="2976664"/>
            <a:ext cx="885217" cy="0"/>
          </a:xfrm>
          <a:prstGeom prst="straightConnector1">
            <a:avLst/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345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141DA1-D04D-0169-58F0-177C2CBB0D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8" t="30282" r="77988" b="38302"/>
          <a:stretch/>
        </p:blipFill>
        <p:spPr>
          <a:xfrm>
            <a:off x="4747097" y="1556425"/>
            <a:ext cx="2665380" cy="36741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60B3A7-D208-A8F6-E773-A54E2BF37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1" t="11321" r="71122" b="80152"/>
          <a:stretch/>
        </p:blipFill>
        <p:spPr>
          <a:xfrm>
            <a:off x="5231390" y="970258"/>
            <a:ext cx="1646066" cy="37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11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49BD8-F823-9DE5-74CA-334AA58AC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1" t="15745" r="22754" b="12056"/>
          <a:stretch/>
        </p:blipFill>
        <p:spPr>
          <a:xfrm>
            <a:off x="330740" y="418289"/>
            <a:ext cx="8501975" cy="51395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63CD08-F7C2-B58E-EB26-BACED109D314}"/>
              </a:ext>
            </a:extLst>
          </p:cNvPr>
          <p:cNvSpPr/>
          <p:nvPr/>
        </p:nvSpPr>
        <p:spPr>
          <a:xfrm>
            <a:off x="1060316" y="2908573"/>
            <a:ext cx="544749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9546F7-5CDF-077B-4AF0-7469F378971B}"/>
              </a:ext>
            </a:extLst>
          </p:cNvPr>
          <p:cNvSpPr/>
          <p:nvPr/>
        </p:nvSpPr>
        <p:spPr>
          <a:xfrm>
            <a:off x="3978336" y="3766227"/>
            <a:ext cx="1381604" cy="2902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CDDA65-47AD-AD10-E252-B1FB4BD204D5}"/>
              </a:ext>
            </a:extLst>
          </p:cNvPr>
          <p:cNvSpPr/>
          <p:nvPr/>
        </p:nvSpPr>
        <p:spPr>
          <a:xfrm>
            <a:off x="3245798" y="4247746"/>
            <a:ext cx="343707" cy="2075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D373E9-9729-29F1-07AF-13AC5808D4CA}"/>
              </a:ext>
            </a:extLst>
          </p:cNvPr>
          <p:cNvSpPr/>
          <p:nvPr/>
        </p:nvSpPr>
        <p:spPr>
          <a:xfrm>
            <a:off x="6105727" y="4238015"/>
            <a:ext cx="995463" cy="2269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3C6BE-A311-24DC-0FAF-7C6B628D5120}"/>
              </a:ext>
            </a:extLst>
          </p:cNvPr>
          <p:cNvSpPr txBox="1"/>
          <p:nvPr/>
        </p:nvSpPr>
        <p:spPr>
          <a:xfrm>
            <a:off x="6867728" y="4583720"/>
            <a:ext cx="1368644" cy="7848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500" dirty="0"/>
              <a:t>data_????*.csv</a:t>
            </a:r>
          </a:p>
          <a:p>
            <a:r>
              <a:rPr lang="en-IN" sz="1500" dirty="0"/>
              <a:t>       (or)</a:t>
            </a:r>
          </a:p>
          <a:p>
            <a:r>
              <a:rPr lang="en-IN" sz="1500" dirty="0"/>
              <a:t>data_*.csv</a:t>
            </a:r>
          </a:p>
        </p:txBody>
      </p:sp>
    </p:spTree>
    <p:extLst>
      <p:ext uri="{BB962C8B-B14F-4D97-AF65-F5344CB8AC3E}">
        <p14:creationId xmlns:p14="http://schemas.microsoft.com/office/powerpoint/2010/main" val="3540507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20B0E-A8F5-D308-3353-DDCE8746F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26" t="44967" r="71503" b="38014"/>
          <a:stretch/>
        </p:blipFill>
        <p:spPr>
          <a:xfrm>
            <a:off x="4357991" y="2230499"/>
            <a:ext cx="1953386" cy="19844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FC4FAE-F8B2-EB7F-B76F-1AC6964AA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07" t="24114" r="63353" b="40828"/>
          <a:stretch/>
        </p:blipFill>
        <p:spPr>
          <a:xfrm>
            <a:off x="585281" y="291830"/>
            <a:ext cx="3587886" cy="39231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2928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5A4440-980E-C483-4764-5A8435753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1" t="19716" r="57397" b="73722"/>
          <a:stretch/>
        </p:blipFill>
        <p:spPr>
          <a:xfrm>
            <a:off x="4456889" y="515566"/>
            <a:ext cx="2086141" cy="4085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61C18E-CBB4-9BE4-C0A2-C5C015D22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49" t="34365" r="65269" b="39716"/>
          <a:stretch/>
        </p:blipFill>
        <p:spPr>
          <a:xfrm>
            <a:off x="4456889" y="1147864"/>
            <a:ext cx="2430294" cy="33698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6550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261552-1DDB-16C7-90D5-BBD3BEFEC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32" t="19574" r="19474" b="10922"/>
          <a:stretch/>
        </p:blipFill>
        <p:spPr>
          <a:xfrm>
            <a:off x="243191" y="262646"/>
            <a:ext cx="8093413" cy="54177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3F0E9B-C46D-C165-E11B-2A5E5443EC43}"/>
              </a:ext>
            </a:extLst>
          </p:cNvPr>
          <p:cNvSpPr/>
          <p:nvPr/>
        </p:nvSpPr>
        <p:spPr>
          <a:xfrm>
            <a:off x="933856" y="2675108"/>
            <a:ext cx="544749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575780-20EB-1571-C296-CC14DE083482}"/>
              </a:ext>
            </a:extLst>
          </p:cNvPr>
          <p:cNvSpPr/>
          <p:nvPr/>
        </p:nvSpPr>
        <p:spPr>
          <a:xfrm>
            <a:off x="3667048" y="3523034"/>
            <a:ext cx="1381604" cy="2902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C60F5E-6C9E-99E9-E644-8F4287F130F1}"/>
              </a:ext>
            </a:extLst>
          </p:cNvPr>
          <p:cNvSpPr/>
          <p:nvPr/>
        </p:nvSpPr>
        <p:spPr>
          <a:xfrm>
            <a:off x="3012332" y="3946186"/>
            <a:ext cx="343707" cy="2075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02F7F4-70B9-C94A-DC39-510FFD2CBDFA}"/>
              </a:ext>
            </a:extLst>
          </p:cNvPr>
          <p:cNvSpPr/>
          <p:nvPr/>
        </p:nvSpPr>
        <p:spPr>
          <a:xfrm>
            <a:off x="5716618" y="3955910"/>
            <a:ext cx="995463" cy="2269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777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10</Words>
  <Application>Microsoft Office PowerPoint</Application>
  <PresentationFormat>Widescreen</PresentationFormat>
  <Paragraphs>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9</cp:revision>
  <dcterms:created xsi:type="dcterms:W3CDTF">2023-03-02T17:42:53Z</dcterms:created>
  <dcterms:modified xsi:type="dcterms:W3CDTF">2023-03-02T18:42:01Z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2023-03-02T17:42:57Z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27396a0a-487d-4601-bdb7-c9db9f3bf2e1</vt:lpwstr>
  </property>
  <property fmtid="{D5CDD505-2E9C-101B-9397-08002B2CF9AE}" pid="8" name="MSIP_Label_19540963-e559-4020-8a90-fe8a502c2801_ContentBits">
    <vt:lpwstr>0</vt:lpwstr>
  </property>
</Properties>
</file>